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3" r:id="rId5"/>
    <p:sldId id="262" r:id="rId6"/>
    <p:sldId id="264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1A1C53C-7450-4906-8D9E-AA68292484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28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24C466F-8485-4B60-84AF-DE146732B0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6507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5B43C27-72CF-4D07-A6DE-DB2E31396FFC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F84236D-5B14-42A5-B1D1-B6C3F8351C41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E312520-1781-4079-BA45-14CB1F148321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C2A83D0-BF2F-4446-8A57-2313F5CB34D7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89FEFA92-C2CD-465B-9848-605A69FC8133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AAB2B73-F096-4AE4-A29A-CCD8D3F48826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12039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724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將心給我！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zh-TW" altLang="en-US" dirty="0"/>
              <a:t>天父呼召聲音，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“Give Me thy heart,” says the Father above,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這是獻給祂最珍貴禮物；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gift so precious to Him as our love;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隨時隨地祂對你細聲說：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Softly He whispers, wherever thou art,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甘心交託我，並將心給我。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“Gratefully trust Me, and give Me thy heart.”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H298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將心給我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GIVE ME THY HEART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將心給我，將心給我！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“Give Me thy heart, give Me thy heart,”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聽見嗎？這隨時隨地呼召；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Hear the soft whisper, wherever thou art: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祂要救你，脫離俗世漩渦，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From this dark world He would draw thee apart;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慈聲向你呼召，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將心給我。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Speaking so tenderly, “Give Me thy heart.”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將心給我！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zh-TW" altLang="en-US" dirty="0"/>
              <a:t>救主呼召聲音，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“Give Me thy heart,” says the Savior of men,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憐愛的呼聲一次又一次，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Calling in mercy again and again;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轉回迷途，遠離惡者罪過，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“Turn now from sin, and from evil depart,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我已為你死，請將心給我。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Have I not died for thee? Give Me thy heart.”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將心給我，將心給我！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“Give Me thy heart, give Me thy heart,”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聽見嗎？這隨時隨地呼召；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Hear the soft whisper, wherever thou art: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祂要救你，脫離俗世漩渦，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From this dark world He would draw thee apart;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慈聲向你呼召，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將心給我。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Speaking so tenderly, “Give Me thy heart.”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將心給我！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zh-TW" altLang="en-US" dirty="0"/>
              <a:t>聖靈呼召聲音，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“Give Me thy heart,” says the Spirit divine,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願你將一切，聽從我指導，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“All that thou hast, to My keeping resign;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你必享受主恩，多而又多；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Grace more abounding is Mine to impart,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完全順服吧！並將心給我。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Make full surrender and give Me thy heart.”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/>
              <a:t>“</a:t>
            </a:r>
            <a:r>
              <a:rPr lang="zh-TW" altLang="en-US" dirty="0"/>
              <a:t>將心給我，將心給我！</a:t>
            </a:r>
            <a:r>
              <a:rPr lang="en-US" altLang="zh-TW" dirty="0"/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“Give Me thy heart, give Me thy heart,”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聽見嗎？這隨時隨地呼召；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Hear the soft whisper, wherever thou art: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祂要救你，脫離俗世漩渦，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From this dark world He would draw thee apart;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慈聲向你呼召，</a:t>
            </a:r>
            <a:r>
              <a:rPr lang="en-US" altLang="zh-TW" dirty="0"/>
              <a:t>“</a:t>
            </a:r>
            <a:r>
              <a:rPr lang="zh-TW" altLang="en-US" dirty="0"/>
              <a:t>將心給我。</a:t>
            </a:r>
            <a:r>
              <a:rPr lang="en-US" altLang="zh-TW" dirty="0"/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Speaking so tenderly, “Give Me thy heart.”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2599</TotalTime>
  <Words>554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H298  將心給我  GIVE ME THY HEART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154</cp:revision>
  <dcterms:created xsi:type="dcterms:W3CDTF">2001-04-19T19:07:54Z</dcterms:created>
  <dcterms:modified xsi:type="dcterms:W3CDTF">2017-08-05T14:01:56Z</dcterms:modified>
</cp:coreProperties>
</file>